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 Bold" charset="1" panose="00000800000000000000"/>
      <p:regular r:id="rId16"/>
    </p:embeddedFont>
    <p:embeddedFont>
      <p:font typeface="Lato" charset="1" panose="020F0502020204030203"/>
      <p:regular r:id="rId17"/>
    </p:embeddedFont>
    <p:embeddedFont>
      <p:font typeface="Poppins" charset="1" panose="00000500000000000000"/>
      <p:regular r:id="rId18"/>
    </p:embeddedFont>
    <p:embeddedFont>
      <p:font typeface="Lato Bold" charset="1" panose="020F05020202040302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3.sv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.svg" Type="http://schemas.openxmlformats.org/officeDocument/2006/relationships/image"/><Relationship Id="rId2" Target="../media/image4.pn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Relationship Id="rId5" Target="../media/image23.png" Type="http://schemas.openxmlformats.org/officeDocument/2006/relationships/image"/><Relationship Id="rId6" Target="../media/image24.svg" Type="http://schemas.openxmlformats.org/officeDocument/2006/relationships/image"/><Relationship Id="rId7" Target="../media/image25.png" Type="http://schemas.openxmlformats.org/officeDocument/2006/relationships/image"/><Relationship Id="rId8" Target="../media/image26.svg" Type="http://schemas.openxmlformats.org/officeDocument/2006/relationships/image"/><Relationship Id="rId9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9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2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2413563"/>
            <a:ext cx="11675224" cy="181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7"/>
              </a:lnSpc>
            </a:pPr>
            <a:r>
              <a:rPr lang="en-US" b="true" sz="6224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PREDIKSI TINGKAT STRES MENGGUNAKAN FUZZY LOGIC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3755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KECERDASAN BUATAN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8665" y="6833868"/>
            <a:ext cx="7762921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Nurhidayat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85044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173813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96669" y="882426"/>
            <a:ext cx="453537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KECERDASAN BUATAN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28665" y="7119480"/>
            <a:ext cx="6096698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Nurhidayat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9481" y="9244648"/>
            <a:ext cx="357214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unpam.ac.id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73888" y="9244648"/>
            <a:ext cx="372592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dhyt4019@gmail.com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51260" y="9244648"/>
            <a:ext cx="4316991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UNPAM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3422249" y="-1527050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147874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25985" y="713019"/>
            <a:ext cx="7273915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PENGANTAR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0613" y="2530600"/>
            <a:ext cx="12608826" cy="358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5037" indent="-312518" lvl="1">
              <a:lnSpc>
                <a:spcPts val="4053"/>
              </a:lnSpc>
              <a:buFont typeface="Arial"/>
              <a:buChar char="•"/>
            </a:pPr>
            <a:r>
              <a:rPr lang="en-US" sz="289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Apa itu Fuzzy Logic?</a:t>
            </a:r>
          </a:p>
          <a:p>
            <a:pPr algn="ctr">
              <a:lnSpc>
                <a:spcPts val="4053"/>
              </a:lnSpc>
            </a:pPr>
            <a:r>
              <a:rPr lang="en-US" sz="289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    </a:t>
            </a:r>
            <a:r>
              <a:rPr lang="en-US" sz="289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Metode yang digunakan untuk menangani ketidakpastian dalam  data dengan merepresentasikan nilai dalam derajat keanggotaan.</a:t>
            </a:r>
          </a:p>
          <a:p>
            <a:pPr algn="l" marL="625037" indent="-312518" lvl="1">
              <a:lnSpc>
                <a:spcPts val="4053"/>
              </a:lnSpc>
              <a:buFont typeface="Arial"/>
              <a:buChar char="•"/>
            </a:pPr>
            <a:r>
              <a:rPr lang="en-US" sz="289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Tujuan Kasus:</a:t>
            </a:r>
          </a:p>
          <a:p>
            <a:pPr algn="ctr">
              <a:lnSpc>
                <a:spcPts val="4053"/>
              </a:lnSpc>
              <a:spcBef>
                <a:spcPct val="0"/>
              </a:spcBef>
            </a:pPr>
            <a:r>
              <a:rPr lang="en-US" sz="289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      </a:t>
            </a:r>
            <a:r>
              <a:rPr lang="en-US" sz="289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Prediksi tingkat stres berdasarkan jumlah tugas, lama belajar, dan lama tidur.</a:t>
            </a:r>
          </a:p>
          <a:p>
            <a:pPr algn="l">
              <a:lnSpc>
                <a:spcPts val="405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0" t="-9244" r="-8446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482999"/>
            <a:ext cx="12577332" cy="8137251"/>
            <a:chOff x="0" y="0"/>
            <a:chExt cx="3312548" cy="21431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2549" cy="2143144"/>
            </a:xfrm>
            <a:custGeom>
              <a:avLst/>
              <a:gdLst/>
              <a:ahLst/>
              <a:cxnLst/>
              <a:rect r="r" b="b" t="t" l="l"/>
              <a:pathLst>
                <a:path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83564" y="4395060"/>
            <a:ext cx="9267604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Input: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Jumlah Tugas (0–10)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Lama Belajar (0–10 jam)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Lama Tidur (0–10 jam)</a:t>
            </a:r>
          </a:p>
          <a:p>
            <a:pPr algn="l">
              <a:lnSpc>
                <a:spcPts val="308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39023" y="2285225"/>
            <a:ext cx="8043479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VARIABEL FUZZY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698141" y="6184526"/>
            <a:ext cx="8253027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Tingkat Stres (0–100%)</a:t>
            </a:r>
          </a:p>
          <a:p>
            <a:pPr algn="l">
              <a:lnSpc>
                <a:spcPts val="30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750556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798106" y="86963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Jumlah Tugas: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8106" y="1631944"/>
            <a:ext cx="7461194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Ringan: [0,0,2,4][0, 0, 2, 4][0,0,2,4]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Sedang: [2,5,8][2, 5, 8][2,5,8]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Berat: [6,8,10,10][6, 8, 10, 10][6,8,10,10]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068695"/>
            <a:ext cx="5853180" cy="1454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FUNGSI KEANGGOTAAN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3995893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Lama Belajar: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4755988"/>
            <a:ext cx="7461194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Singkat: [0,0,2,4][0, 0, 2, 4][0,0,2,4]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Normal: [2,5,8][2, 5, 8][2,5,8]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Panjang: [6,8,10,10][6, 8, 10, 10][6,8,10,10]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798106" y="749141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Lama Tidur: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8106" y="8251507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Cukup: [7,8,10,10][7, 8, 10, 10][7,8,10,10]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Kurang: [0,0,4,6][0, 0, 4, 6][0,0,4,6]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0535" y="4910099"/>
            <a:ext cx="705511" cy="722674"/>
          </a:xfrm>
          <a:custGeom>
            <a:avLst/>
            <a:gdLst/>
            <a:ahLst/>
            <a:cxnLst/>
            <a:rect r="r" b="b" t="t" l="l"/>
            <a:pathLst>
              <a:path h="722674" w="705511">
                <a:moveTo>
                  <a:pt x="0" y="0"/>
                </a:moveTo>
                <a:lnTo>
                  <a:pt x="705510" y="0"/>
                </a:lnTo>
                <a:lnTo>
                  <a:pt x="705510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0535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494460" y="518878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853087" y="4463544"/>
            <a:ext cx="1256063" cy="1359911"/>
          </a:xfrm>
          <a:custGeom>
            <a:avLst/>
            <a:gdLst/>
            <a:ahLst/>
            <a:cxnLst/>
            <a:rect r="r" b="b" t="t" l="l"/>
            <a:pathLst>
              <a:path h="1359911" w="1256063">
                <a:moveTo>
                  <a:pt x="0" y="0"/>
                </a:moveTo>
                <a:lnTo>
                  <a:pt x="1256063" y="0"/>
                </a:lnTo>
                <a:lnTo>
                  <a:pt x="1256063" y="1359912"/>
                </a:lnTo>
                <a:lnTo>
                  <a:pt x="0" y="13599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63073" y="4682845"/>
            <a:ext cx="1359911" cy="1359911"/>
          </a:xfrm>
          <a:custGeom>
            <a:avLst/>
            <a:gdLst/>
            <a:ahLst/>
            <a:cxnLst/>
            <a:rect r="r" b="b" t="t" l="l"/>
            <a:pathLst>
              <a:path h="1359911" w="1359911">
                <a:moveTo>
                  <a:pt x="0" y="0"/>
                </a:moveTo>
                <a:lnTo>
                  <a:pt x="1359911" y="0"/>
                </a:lnTo>
                <a:lnTo>
                  <a:pt x="1359911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60535" y="6414231"/>
            <a:ext cx="4733925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Input: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60535" y="7208393"/>
            <a:ext cx="4733925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Jumlah Tugas = 8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Lama Belajar = 6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Lama Tidur = 5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050889" y="1263769"/>
            <a:ext cx="709649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CONTOH KASUS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20450" y="6414231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Output yang Dicari: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20450" y="7208393"/>
            <a:ext cx="5121993" cy="402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2"/>
              </a:lnSpc>
              <a:spcBef>
                <a:spcPct val="0"/>
              </a:spcBef>
            </a:pPr>
            <a:r>
              <a:rPr lang="en-US" sz="2344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Tingkat Stres (%)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30997" y="2456061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950446" y="264556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830997" y="6287361"/>
            <a:ext cx="6823913" cy="839660"/>
            <a:chOff x="0" y="0"/>
            <a:chExt cx="1797245" cy="2211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7950446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633090" y="2456061"/>
            <a:ext cx="6823913" cy="839660"/>
            <a:chOff x="0" y="0"/>
            <a:chExt cx="1797245" cy="22114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2775145" y="3641703"/>
            <a:ext cx="3385862" cy="2198185"/>
          </a:xfrm>
          <a:custGeom>
            <a:avLst/>
            <a:gdLst/>
            <a:ahLst/>
            <a:cxnLst/>
            <a:rect r="r" b="b" t="t" l="l"/>
            <a:pathLst>
              <a:path h="2198185" w="3385862">
                <a:moveTo>
                  <a:pt x="0" y="0"/>
                </a:moveTo>
                <a:lnTo>
                  <a:pt x="3385862" y="0"/>
                </a:lnTo>
                <a:lnTo>
                  <a:pt x="3385862" y="2198185"/>
                </a:lnTo>
                <a:lnTo>
                  <a:pt x="0" y="21981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0113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5787986" y="264556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662467" y="3466937"/>
            <a:ext cx="4765158" cy="1952933"/>
          </a:xfrm>
          <a:custGeom>
            <a:avLst/>
            <a:gdLst/>
            <a:ahLst/>
            <a:cxnLst/>
            <a:rect r="r" b="b" t="t" l="l"/>
            <a:pathLst>
              <a:path h="1952933" w="4765158">
                <a:moveTo>
                  <a:pt x="0" y="0"/>
                </a:moveTo>
                <a:lnTo>
                  <a:pt x="4765158" y="0"/>
                </a:lnTo>
                <a:lnTo>
                  <a:pt x="4765158" y="1952933"/>
                </a:lnTo>
                <a:lnTo>
                  <a:pt x="0" y="19529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876449" y="7469921"/>
            <a:ext cx="5297928" cy="1731429"/>
          </a:xfrm>
          <a:custGeom>
            <a:avLst/>
            <a:gdLst/>
            <a:ahLst/>
            <a:cxnLst/>
            <a:rect r="r" b="b" t="t" l="l"/>
            <a:pathLst>
              <a:path h="1731429" w="5297928">
                <a:moveTo>
                  <a:pt x="0" y="0"/>
                </a:moveTo>
                <a:lnTo>
                  <a:pt x="5297928" y="0"/>
                </a:lnTo>
                <a:lnTo>
                  <a:pt x="5297928" y="1731429"/>
                </a:lnTo>
                <a:lnTo>
                  <a:pt x="0" y="17314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6848" t="0" r="-16848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306861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JUMLAH TUGAS (8)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525413" y="732618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FUZZIFIKASI INPUT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306861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LAMA TIDUR (5):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117973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LAMA BELAJAR (6):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144000" y="947720"/>
            <a:ext cx="8229600" cy="82296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560263" y="1065064"/>
            <a:ext cx="6529097" cy="652909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048871" y="1184144"/>
            <a:ext cx="4606904" cy="460690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441606" y="2834654"/>
            <a:ext cx="7878523" cy="4129530"/>
          </a:xfrm>
          <a:custGeom>
            <a:avLst/>
            <a:gdLst/>
            <a:ahLst/>
            <a:cxnLst/>
            <a:rect r="r" b="b" t="t" l="l"/>
            <a:pathLst>
              <a:path h="4129530" w="7878523">
                <a:moveTo>
                  <a:pt x="0" y="0"/>
                </a:moveTo>
                <a:lnTo>
                  <a:pt x="7878523" y="0"/>
                </a:lnTo>
                <a:lnTo>
                  <a:pt x="7878523" y="4129529"/>
                </a:lnTo>
                <a:lnTo>
                  <a:pt x="0" y="41295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42975" y="1715946"/>
            <a:ext cx="6578267" cy="80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0"/>
              </a:lnSpc>
            </a:pPr>
            <a:r>
              <a:rPr lang="en-US" sz="53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EVALUASI ATURAN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89496">
            <a:off x="-5091968" y="-1340368"/>
            <a:ext cx="11026567" cy="7966695"/>
          </a:xfrm>
          <a:custGeom>
            <a:avLst/>
            <a:gdLst/>
            <a:ahLst/>
            <a:cxnLst/>
            <a:rect r="r" b="b" t="t" l="l"/>
            <a:pathLst>
              <a:path h="7966695" w="11026567">
                <a:moveTo>
                  <a:pt x="0" y="0"/>
                </a:moveTo>
                <a:lnTo>
                  <a:pt x="11026567" y="0"/>
                </a:lnTo>
                <a:lnTo>
                  <a:pt x="11026567" y="7966695"/>
                </a:lnTo>
                <a:lnTo>
                  <a:pt x="0" y="796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861355" y="4065"/>
            <a:ext cx="8010208" cy="1024635"/>
            <a:chOff x="0" y="0"/>
            <a:chExt cx="2109684" cy="2698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9685" cy="269863"/>
            </a:xfrm>
            <a:custGeom>
              <a:avLst/>
              <a:gdLst/>
              <a:ahLst/>
              <a:cxnLst/>
              <a:rect r="r" b="b" t="t" l="l"/>
              <a:pathLst>
                <a:path h="269863" w="2109685">
                  <a:moveTo>
                    <a:pt x="57990" y="0"/>
                  </a:moveTo>
                  <a:lnTo>
                    <a:pt x="2051694" y="0"/>
                  </a:lnTo>
                  <a:cubicBezTo>
                    <a:pt x="2067074" y="0"/>
                    <a:pt x="2081824" y="6110"/>
                    <a:pt x="2092700" y="16985"/>
                  </a:cubicBezTo>
                  <a:cubicBezTo>
                    <a:pt x="2103575" y="27860"/>
                    <a:pt x="2109685" y="42610"/>
                    <a:pt x="2109685" y="57990"/>
                  </a:cubicBezTo>
                  <a:lnTo>
                    <a:pt x="2109685" y="211872"/>
                  </a:lnTo>
                  <a:cubicBezTo>
                    <a:pt x="2109685" y="227252"/>
                    <a:pt x="2103575" y="242002"/>
                    <a:pt x="2092700" y="252878"/>
                  </a:cubicBezTo>
                  <a:cubicBezTo>
                    <a:pt x="2081824" y="263753"/>
                    <a:pt x="2067074" y="269863"/>
                    <a:pt x="2051694" y="269863"/>
                  </a:cubicBezTo>
                  <a:lnTo>
                    <a:pt x="57990" y="269863"/>
                  </a:lnTo>
                  <a:cubicBezTo>
                    <a:pt x="42610" y="269863"/>
                    <a:pt x="27860" y="263753"/>
                    <a:pt x="16985" y="252878"/>
                  </a:cubicBezTo>
                  <a:cubicBezTo>
                    <a:pt x="6110" y="242002"/>
                    <a:pt x="0" y="227252"/>
                    <a:pt x="0" y="211872"/>
                  </a:cubicBezTo>
                  <a:lnTo>
                    <a:pt x="0" y="57990"/>
                  </a:lnTo>
                  <a:cubicBezTo>
                    <a:pt x="0" y="42610"/>
                    <a:pt x="6110" y="27860"/>
                    <a:pt x="16985" y="16985"/>
                  </a:cubicBezTo>
                  <a:cubicBezTo>
                    <a:pt x="27860" y="6110"/>
                    <a:pt x="42610" y="0"/>
                    <a:pt x="5799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09684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967116">
            <a:off x="8691170" y="1377244"/>
            <a:ext cx="12892802" cy="9575242"/>
          </a:xfrm>
          <a:custGeom>
            <a:avLst/>
            <a:gdLst/>
            <a:ahLst/>
            <a:cxnLst/>
            <a:rect r="r" b="b" t="t" l="l"/>
            <a:pathLst>
              <a:path h="9575242" w="12892802">
                <a:moveTo>
                  <a:pt x="0" y="0"/>
                </a:moveTo>
                <a:lnTo>
                  <a:pt x="12892803" y="0"/>
                </a:lnTo>
                <a:lnTo>
                  <a:pt x="12892803" y="9575242"/>
                </a:lnTo>
                <a:lnTo>
                  <a:pt x="0" y="9575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93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217102" y="286055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608890" y="87037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28700" y="8703795"/>
            <a:ext cx="15362208" cy="650410"/>
            <a:chOff x="0" y="0"/>
            <a:chExt cx="4046014" cy="17130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46014" cy="171301"/>
            </a:xfrm>
            <a:custGeom>
              <a:avLst/>
              <a:gdLst/>
              <a:ahLst/>
              <a:cxnLst/>
              <a:rect r="r" b="b" t="t" l="l"/>
              <a:pathLst>
                <a:path h="171301" w="4046014">
                  <a:moveTo>
                    <a:pt x="30238" y="0"/>
                  </a:moveTo>
                  <a:lnTo>
                    <a:pt x="4015776" y="0"/>
                  </a:lnTo>
                  <a:cubicBezTo>
                    <a:pt x="4032476" y="0"/>
                    <a:pt x="4046014" y="13538"/>
                    <a:pt x="4046014" y="30238"/>
                  </a:cubicBezTo>
                  <a:lnTo>
                    <a:pt x="4046014" y="141064"/>
                  </a:lnTo>
                  <a:cubicBezTo>
                    <a:pt x="4046014" y="149083"/>
                    <a:pt x="4042828" y="156774"/>
                    <a:pt x="4037157" y="162445"/>
                  </a:cubicBezTo>
                  <a:cubicBezTo>
                    <a:pt x="4031487" y="168116"/>
                    <a:pt x="4023796" y="171301"/>
                    <a:pt x="4015776" y="171301"/>
                  </a:cubicBezTo>
                  <a:lnTo>
                    <a:pt x="30238" y="171301"/>
                  </a:lnTo>
                  <a:cubicBezTo>
                    <a:pt x="22218" y="171301"/>
                    <a:pt x="14527" y="168116"/>
                    <a:pt x="8856" y="162445"/>
                  </a:cubicBezTo>
                  <a:cubicBezTo>
                    <a:pt x="3186" y="156774"/>
                    <a:pt x="0" y="149083"/>
                    <a:pt x="0" y="141064"/>
                  </a:cubicBezTo>
                  <a:lnTo>
                    <a:pt x="0" y="30238"/>
                  </a:lnTo>
                  <a:cubicBezTo>
                    <a:pt x="0" y="22218"/>
                    <a:pt x="3186" y="14527"/>
                    <a:pt x="8856" y="8856"/>
                  </a:cubicBezTo>
                  <a:cubicBezTo>
                    <a:pt x="14527" y="3186"/>
                    <a:pt x="22218" y="0"/>
                    <a:pt x="302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046014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741715" y="236805"/>
            <a:ext cx="666795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AGREGASI OUTPUT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359596" y="8850121"/>
            <a:ext cx="357759" cy="357759"/>
          </a:xfrm>
          <a:custGeom>
            <a:avLst/>
            <a:gdLst/>
            <a:ahLst/>
            <a:cxnLst/>
            <a:rect r="r" b="b" t="t" l="l"/>
            <a:pathLst>
              <a:path h="357759" w="357759">
                <a:moveTo>
                  <a:pt x="0" y="0"/>
                </a:moveTo>
                <a:lnTo>
                  <a:pt x="357759" y="0"/>
                </a:lnTo>
                <a:lnTo>
                  <a:pt x="357759" y="357759"/>
                </a:lnTo>
                <a:lnTo>
                  <a:pt x="0" y="35775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095842" y="266714"/>
            <a:ext cx="476396" cy="479996"/>
          </a:xfrm>
          <a:custGeom>
            <a:avLst/>
            <a:gdLst/>
            <a:ahLst/>
            <a:cxnLst/>
            <a:rect r="r" b="b" t="t" l="l"/>
            <a:pathLst>
              <a:path h="479996" w="476396">
                <a:moveTo>
                  <a:pt x="0" y="0"/>
                </a:moveTo>
                <a:lnTo>
                  <a:pt x="476396" y="0"/>
                </a:lnTo>
                <a:lnTo>
                  <a:pt x="476396" y="479996"/>
                </a:lnTo>
                <a:lnTo>
                  <a:pt x="0" y="479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173776" y="1598289"/>
            <a:ext cx="11963795" cy="5238923"/>
          </a:xfrm>
          <a:custGeom>
            <a:avLst/>
            <a:gdLst/>
            <a:ahLst/>
            <a:cxnLst/>
            <a:rect r="r" b="b" t="t" l="l"/>
            <a:pathLst>
              <a:path h="5238923" w="11963795">
                <a:moveTo>
                  <a:pt x="0" y="0"/>
                </a:moveTo>
                <a:lnTo>
                  <a:pt x="11963796" y="0"/>
                </a:lnTo>
                <a:lnTo>
                  <a:pt x="11963796" y="5238923"/>
                </a:lnTo>
                <a:lnTo>
                  <a:pt x="0" y="52389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838090" y="8830563"/>
            <a:ext cx="3520620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KECERDASAN BAUTAN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4983476">
            <a:off x="-2892749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72182" y="7222393"/>
            <a:ext cx="6195600" cy="3384081"/>
          </a:xfrm>
          <a:custGeom>
            <a:avLst/>
            <a:gdLst/>
            <a:ahLst/>
            <a:cxnLst/>
            <a:rect r="r" b="b" t="t" l="l"/>
            <a:pathLst>
              <a:path h="3384081" w="6195600">
                <a:moveTo>
                  <a:pt x="0" y="0"/>
                </a:moveTo>
                <a:lnTo>
                  <a:pt x="6195601" y="0"/>
                </a:lnTo>
                <a:lnTo>
                  <a:pt x="6195601" y="3384081"/>
                </a:lnTo>
                <a:lnTo>
                  <a:pt x="0" y="3384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750" t="0" r="0" b="-143185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026837" y="3132575"/>
            <a:ext cx="4235898" cy="6209424"/>
            <a:chOff x="0" y="0"/>
            <a:chExt cx="656251" cy="9620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56251" cy="962002"/>
            </a:xfrm>
            <a:custGeom>
              <a:avLst/>
              <a:gdLst/>
              <a:ahLst/>
              <a:cxnLst/>
              <a:rect r="r" b="b" t="t" l="l"/>
              <a:pathLst>
                <a:path h="962002" w="656251">
                  <a:moveTo>
                    <a:pt x="42037" y="0"/>
                  </a:moveTo>
                  <a:lnTo>
                    <a:pt x="614215" y="0"/>
                  </a:lnTo>
                  <a:cubicBezTo>
                    <a:pt x="625363" y="0"/>
                    <a:pt x="636056" y="4429"/>
                    <a:pt x="643939" y="12312"/>
                  </a:cubicBezTo>
                  <a:cubicBezTo>
                    <a:pt x="651823" y="20196"/>
                    <a:pt x="656251" y="30888"/>
                    <a:pt x="656251" y="42037"/>
                  </a:cubicBezTo>
                  <a:lnTo>
                    <a:pt x="656251" y="919965"/>
                  </a:lnTo>
                  <a:cubicBezTo>
                    <a:pt x="656251" y="943182"/>
                    <a:pt x="637431" y="962002"/>
                    <a:pt x="614215" y="962002"/>
                  </a:cubicBezTo>
                  <a:lnTo>
                    <a:pt x="42037" y="962002"/>
                  </a:lnTo>
                  <a:cubicBezTo>
                    <a:pt x="30888" y="962002"/>
                    <a:pt x="20196" y="957573"/>
                    <a:pt x="12312" y="949690"/>
                  </a:cubicBezTo>
                  <a:cubicBezTo>
                    <a:pt x="4429" y="941807"/>
                    <a:pt x="0" y="931114"/>
                    <a:pt x="0" y="919965"/>
                  </a:cubicBezTo>
                  <a:lnTo>
                    <a:pt x="0" y="42037"/>
                  </a:lnTo>
                  <a:cubicBezTo>
                    <a:pt x="0" y="30888"/>
                    <a:pt x="4429" y="20196"/>
                    <a:pt x="12312" y="12312"/>
                  </a:cubicBezTo>
                  <a:cubicBezTo>
                    <a:pt x="20196" y="4429"/>
                    <a:pt x="30888" y="0"/>
                    <a:pt x="42037" y="0"/>
                  </a:cubicBezTo>
                  <a:close/>
                </a:path>
              </a:pathLst>
            </a:custGeom>
            <a:blipFill>
              <a:blip r:embed="rId4"/>
              <a:stretch>
                <a:fillRect l="-75136" t="0" r="-16877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550652" y="3132575"/>
            <a:ext cx="6188862" cy="2961051"/>
            <a:chOff x="0" y="0"/>
            <a:chExt cx="1629988" cy="77986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548485" y="3132575"/>
            <a:ext cx="6188862" cy="2961051"/>
            <a:chOff x="0" y="0"/>
            <a:chExt cx="1629988" cy="7798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48627" y="4043000"/>
            <a:ext cx="5445149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Berdasarkan perhitungan, tingkat stres yang diprediksi adalah 80%.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525413" y="945000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HASIL AKHIR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942135" y="3502991"/>
            <a:ext cx="5445149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Tingkat stres tinggi karena jumlah tugas banyak dan tidur kurang.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DAGZpx4Qqjs</dc:identifier>
  <dcterms:modified xsi:type="dcterms:W3CDTF">2011-08-01T06:04:30Z</dcterms:modified>
  <cp:revision>1</cp:revision>
  <dc:title>Black Elegant and Modern Startup Pitch Deck Presentation</dc:title>
</cp:coreProperties>
</file>

<file path=docProps/thumbnail.jpeg>
</file>